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notesMaster" Target="notesMasters/notesMaster1.xml" /><Relationship Id="rId29" Type="http://schemas.openxmlformats.org/officeDocument/2006/relationships/viewProps" Target="viewProps.xml" /><Relationship Id="rId2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1" Type="http://schemas.openxmlformats.org/officeDocument/2006/relationships/tableStyles" Target="tableStyles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(74)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(74)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5300" y="1193800"/>
            <a:ext cx="5626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1193800"/>
            <a:ext cx="44196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Feelings-of-knowing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2022-11-13T14:46:59Z</dcterms:created>
  <dcterms:modified xsi:type="dcterms:W3CDTF">2022-11-13T14:46:59Z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